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7" d="100"/>
          <a:sy n="57" d="100"/>
        </p:scale>
        <p:origin x="992" y="2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SuruthiSivan14/Naan-Mudhalvan-Project-Suruthi-S/tree/main"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www.youtube.com/watch?v=mUnb4G-zeHo"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latin typeface="Arial"/>
                <a:ea typeface="Arial"/>
                <a:cs typeface="Arial"/>
                <a:sym typeface="Arial"/>
              </a:rPr>
              <a:t>Suruthi</a:t>
            </a:r>
            <a:r>
              <a:rPr lang="en-US" sz="2000" b="1" dirty="0">
                <a:solidFill>
                  <a:srgbClr val="2F5496"/>
                </a:solidFill>
                <a:latin typeface="Arial"/>
                <a:ea typeface="Arial"/>
                <a:cs typeface="Arial"/>
                <a:sym typeface="Arial"/>
              </a:rPr>
              <a:t> S – AU810021102035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hlinkClick r:id="rId3"/>
              </a:rPr>
              <a:t>https://github.com/SuruthiSivan14/Naan-Mudhalvan-Project-Suruthi-S/tree/main</a:t>
            </a:r>
            <a:endParaRPr lang="en-IN" dirty="0"/>
          </a:p>
          <a:p>
            <a:pPr marL="0" lvl="0" indent="0" algn="ctr" rtl="0">
              <a:lnSpc>
                <a:spcPct val="90000"/>
              </a:lnSpc>
              <a:spcBef>
                <a:spcPts val="0"/>
              </a:spcBef>
              <a:spcAft>
                <a:spcPts val="0"/>
              </a:spcAft>
              <a:buClr>
                <a:schemeClr val="dk1"/>
              </a:buClr>
              <a:buSzPts val="2600"/>
              <a:buNone/>
            </a:pPr>
            <a:endParaRPr lang="en-IN" dirty="0"/>
          </a:p>
          <a:p>
            <a:pPr marL="0" lvl="0" indent="0" algn="ctr" rtl="0">
              <a:lnSpc>
                <a:spcPct val="90000"/>
              </a:lnSpc>
              <a:spcBef>
                <a:spcPts val="0"/>
              </a:spcBef>
              <a:spcAft>
                <a:spcPts val="0"/>
              </a:spcAft>
              <a:buClr>
                <a:schemeClr val="dk1"/>
              </a:buClr>
              <a:buSzPts val="2600"/>
              <a:buNone/>
            </a:pPr>
            <a:endParaRPr lang="en-IN" dirty="0"/>
          </a:p>
          <a:p>
            <a:pPr marL="0" lvl="0" indent="0" algn="ctr" rtl="0">
              <a:lnSpc>
                <a:spcPct val="90000"/>
              </a:lnSpc>
              <a:spcBef>
                <a:spcPts val="0"/>
              </a:spcBef>
              <a:spcAft>
                <a:spcPts val="0"/>
              </a:spcAft>
              <a:buClr>
                <a:schemeClr val="dk1"/>
              </a:buClr>
              <a:buSzPts val="2600"/>
              <a:buNone/>
            </a:pPr>
            <a:r>
              <a:rPr lang="en-US" sz="1800" u="sng" dirty="0">
                <a:solidFill>
                  <a:srgbClr val="0000FF"/>
                </a:solidFill>
                <a:effectLst/>
                <a:latin typeface="Times New Roman" panose="02020603050405020304" pitchFamily="18" charset="0"/>
                <a:ea typeface="Times New Roman" panose="02020603050405020304" pitchFamily="18" charset="0"/>
                <a:hlinkClick r:id="rId4"/>
              </a:rPr>
              <a:t>https://www.youtube.com/watch?v=mUnb4G-zeHo</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WhatsApp Video 2024-04-24 at 10.49.13_7775f91d">
            <a:hlinkClick r:id="" action="ppaction://media"/>
            <a:extLst>
              <a:ext uri="{FF2B5EF4-FFF2-40B4-BE49-F238E27FC236}">
                <a16:creationId xmlns:a16="http://schemas.microsoft.com/office/drawing/2014/main" id="{7E86F552-B8A6-0A43-C305-21B117DE3C3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76400" y="1562781"/>
            <a:ext cx="8839200" cy="41249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7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577</Words>
  <Application>Microsoft Office PowerPoint</Application>
  <PresentationFormat>Widescreen</PresentationFormat>
  <Paragraphs>51</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E-Waste Social Pvt</dc:creator>
  <cp:lastModifiedBy>E-Waste Social Pvt</cp:lastModifiedBy>
  <cp:revision>6</cp:revision>
  <dcterms:modified xsi:type="dcterms:W3CDTF">2024-04-24T16:03:31Z</dcterms:modified>
</cp:coreProperties>
</file>